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2652" autoAdjust="0"/>
  </p:normalViewPr>
  <p:slideViewPr>
    <p:cSldViewPr>
      <p:cViewPr>
        <p:scale>
          <a:sx n="70" d="100"/>
          <a:sy n="70" d="100"/>
        </p:scale>
        <p:origin x="-138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8B776-C551-40B4-81B4-41640E88F646}" type="datetimeFigureOut">
              <a:rPr lang="en-US" smtClean="0"/>
              <a:t>2019-11-29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D894EC-E65B-4512-A992-F319B96DF82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894EC-E65B-4512-A992-F319B96DF826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894EC-E65B-4512-A992-F319B96DF826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4892BA1-B971-4BD9-84C8-BB0D53318599}" type="datetime1">
              <a:rPr lang="en-US" smtClean="0"/>
              <a:t>2019-11-29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535661B-014E-4F99-B39B-39C66D68922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59B2791-1B56-43EA-8F47-053F47A05A46}" type="datetime1">
              <a:rPr lang="en-US" smtClean="0"/>
              <a:t>2019-11-29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535661B-014E-4F99-B39B-39C66D68922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FC263EB-BD28-49B3-A7DC-1DFCF39C42FB}" type="datetime1">
              <a:rPr lang="en-US" smtClean="0"/>
              <a:t>2019-11-29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535661B-014E-4F99-B39B-39C66D68922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87A5-238A-4690-ABA6-0B628405AE4C}" type="datetime1">
              <a:rPr lang="en-US" smtClean="0"/>
              <a:t>2019-11-29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661B-014E-4F99-B39B-39C66D68922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36CE-2504-4844-82AE-2DEEFF332624}" type="datetime1">
              <a:rPr lang="en-US" smtClean="0"/>
              <a:t>2019-11-29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661B-014E-4F99-B39B-39C66D68922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830415-1A22-4417-A62F-E359B99594D6}" type="datetime1">
              <a:rPr lang="en-US" smtClean="0"/>
              <a:t>2019-11-29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535661B-014E-4F99-B39B-39C66D68922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F145-3A24-4BD4-8F7F-8A4E385DE7F1}" type="datetime1">
              <a:rPr lang="en-US" smtClean="0"/>
              <a:t>2019-11-29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661B-014E-4F99-B39B-39C66D6892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A05CB1C-5D27-470C-98E1-B8035472147F}" type="datetime1">
              <a:rPr lang="en-US" smtClean="0"/>
              <a:t>2019-11-29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535661B-014E-4F99-B39B-39C66D68922A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66F199D-33E1-4A80-8B77-34910DA082C1}" type="datetime1">
              <a:rPr lang="en-US" smtClean="0"/>
              <a:t>2019-11-29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535661B-014E-4F99-B39B-39C66D68922A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354A1-3B67-4EE2-B22D-83A1D3056C39}" type="datetime1">
              <a:rPr lang="en-US" smtClean="0"/>
              <a:t>2019-11-29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661B-014E-4F99-B39B-39C66D6892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09ABF-A533-4A21-BBF8-421E8EC495B6}" type="datetime1">
              <a:rPr lang="en-US" smtClean="0"/>
              <a:t>2019-11-29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661B-014E-4F99-B39B-39C66D6892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889539F-E23C-477B-9631-937803917AD2}" type="datetime1">
              <a:rPr lang="en-US" smtClean="0"/>
              <a:t>2019-11-29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535661B-014E-4F99-B39B-39C66D68922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Institution</a:t>
            </a:r>
            <a:br>
              <a:rPr lang="en-US" dirty="0" smtClean="0"/>
            </a:br>
            <a:r>
              <a:rPr lang="en-US" dirty="0" smtClean="0"/>
              <a:t>Date</a:t>
            </a:r>
            <a:br>
              <a:rPr lang="en-US" dirty="0" smtClean="0"/>
            </a:br>
            <a:r>
              <a:rPr lang="en-US" dirty="0" smtClean="0"/>
              <a:t>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661B-014E-4F99-B39B-39C66D68922A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Voice recognition is a machine or a program ability to receive and interpret or to understand and carry out commands which are spoken.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systems of voice recognition have enabled many consumers by simply speaking to interact with technology.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Prominence and use of voice recognition with AI and intelligent assistants have increased. For example </a:t>
            </a:r>
            <a:r>
              <a:rPr lang="en-US" dirty="0" err="1" smtClean="0"/>
              <a:t>Cortana</a:t>
            </a:r>
            <a:r>
              <a:rPr lang="en-US" dirty="0" smtClean="0"/>
              <a:t> by Microsoft, </a:t>
            </a:r>
            <a:r>
              <a:rPr lang="en-US" dirty="0" err="1" smtClean="0"/>
              <a:t>Siri</a:t>
            </a:r>
            <a:r>
              <a:rPr lang="en-US" dirty="0" smtClean="0"/>
              <a:t> by Apple, and </a:t>
            </a:r>
            <a:r>
              <a:rPr lang="en-US" dirty="0" err="1" smtClean="0"/>
              <a:t>Alexa</a:t>
            </a:r>
            <a:r>
              <a:rPr lang="en-US" dirty="0" smtClean="0"/>
              <a:t> by Amazon.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Voice recognition systems also enables requests which are hands-free, reminders and other tasks which are simple. 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535661B-014E-4F99-B39B-39C66D68922A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Signal processing is described as the process where relevant information from a voice signal is extracted in a manner that is robust and efficient.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voice recognition, signal processing helps in conversion of a signal that is acoustic and captured by a microphone or a telephone and then to a set of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535661B-014E-4F99-B39B-39C66D68922A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voice recognition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For voice recognition to work, analog audio must be converted into a digital signal which is called analog-to-digital conversion.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A digital database, or vocabulary of either words or syllables with a speedy means to compare data signals must be in a computer for it to decipher a signal.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hard drive stores the speech patterns and when the program is run, it is loaded into the memory.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Although this technology of voice recognition originated on PCs, it has gained an acceptance both in consumer spaces and business.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535661B-014E-4F99-B39B-39C66D68922A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below figure illustrates a voice recognition technology.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535661B-014E-4F99-B39B-39C66D68922A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 descr="crm-voice_recognition_desk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819400"/>
            <a:ext cx="5715000" cy="3257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voice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An alternative to typing can be provided by voice recognition.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For disabled people who are unable to use a mouse or keyboard, voice recognition provides a world of productive possibilities.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Reduces the risk of repetitive strain injury caused by excessive typing or use of mouse.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Voice recognition when used by employers in the workplace can be an adjustment which is reasonable as it will prevent discrimination and maximize disabled staff productivity. (</a:t>
            </a:r>
            <a:r>
              <a:rPr lang="en-US" dirty="0" smtClean="0"/>
              <a:t>Pearl</a:t>
            </a:r>
            <a:r>
              <a:rPr lang="en-US" dirty="0" smtClean="0"/>
              <a:t>, 2017)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535661B-014E-4F99-B39B-39C66D68922A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use voice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Voice recognition is commonly used wile operating a device, performing commands, and writing without using a mouse, keyboard or any buttons.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the digital world today, voice recognition is done on a computer which has automatic speech recognition (ASR) programs software. </a:t>
            </a:r>
            <a:r>
              <a:rPr lang="en-US" dirty="0" smtClean="0"/>
              <a:t>(Pearl, 2017)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535661B-014E-4F99-B39B-39C66D68922A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err="1" smtClean="0"/>
              <a:t>Ramírez</a:t>
            </a:r>
            <a:r>
              <a:rPr lang="en-US" dirty="0" smtClean="0"/>
              <a:t>, J., &amp; </a:t>
            </a:r>
            <a:r>
              <a:rPr lang="en-US" dirty="0" err="1" smtClean="0"/>
              <a:t>Górriz</a:t>
            </a:r>
            <a:r>
              <a:rPr lang="en-US" dirty="0" smtClean="0"/>
              <a:t>, J. M. (2011). </a:t>
            </a:r>
            <a:r>
              <a:rPr lang="en-US" i="1" dirty="0" smtClean="0"/>
              <a:t>Recent advances in robust speech recognition technology</a:t>
            </a:r>
            <a:r>
              <a:rPr lang="en-US" dirty="0" smtClean="0"/>
              <a:t>. Place of publication not identified: Bentham Science Publishers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Pearl, C. (2017). </a:t>
            </a:r>
            <a:r>
              <a:rPr lang="en-US" i="1" dirty="0" smtClean="0"/>
              <a:t>Designing voice user interfaces: Principles of conversational experiences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535661B-014E-4F99-B39B-39C66D68922A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121</TotalTime>
  <Words>428</Words>
  <Application>Microsoft Office PowerPoint</Application>
  <PresentationFormat>On-screen Show (4:3)</PresentationFormat>
  <Paragraphs>37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Oriel</vt:lpstr>
      <vt:lpstr>Name Institution Date Engineering</vt:lpstr>
      <vt:lpstr>Voice recognition</vt:lpstr>
      <vt:lpstr>Signal processing</vt:lpstr>
      <vt:lpstr>How voice recognition works</vt:lpstr>
      <vt:lpstr>Continuation</vt:lpstr>
      <vt:lpstr>Why voice recognition</vt:lpstr>
      <vt:lpstr>When to use voice recognition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Institution Date Engineering</dc:title>
  <dc:creator>AbduAlqa</dc:creator>
  <cp:lastModifiedBy>AbduAlqa</cp:lastModifiedBy>
  <cp:revision>13</cp:revision>
  <dcterms:created xsi:type="dcterms:W3CDTF">2019-11-29T11:01:34Z</dcterms:created>
  <dcterms:modified xsi:type="dcterms:W3CDTF">2019-11-29T13:03:08Z</dcterms:modified>
</cp:coreProperties>
</file>